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4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6A12-5E55-4044-8B4E-C6E077787CB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17A-9F92-4DAC-AD42-590FDAC3C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6A12-5E55-4044-8B4E-C6E077787CB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17A-9F92-4DAC-AD42-590FDAC3C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6A12-5E55-4044-8B4E-C6E077787CB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17A-9F92-4DAC-AD42-590FDAC3C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6A12-5E55-4044-8B4E-C6E077787CB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17A-9F92-4DAC-AD42-590FDAC3C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6A12-5E55-4044-8B4E-C6E077787CB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17A-9F92-4DAC-AD42-590FDAC3C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6A12-5E55-4044-8B4E-C6E077787CB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17A-9F92-4DAC-AD42-590FDAC3C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6A12-5E55-4044-8B4E-C6E077787CB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17A-9F92-4DAC-AD42-590FDAC3C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6A12-5E55-4044-8B4E-C6E077787CB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17A-9F92-4DAC-AD42-590FDAC3C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6A12-5E55-4044-8B4E-C6E077787CB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17A-9F92-4DAC-AD42-590FDAC3C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6A12-5E55-4044-8B4E-C6E077787CB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17A-9F92-4DAC-AD42-590FDAC3C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6A12-5E55-4044-8B4E-C6E077787CB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17A-9F92-4DAC-AD42-590FDAC3C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86A12-5E55-4044-8B4E-C6E077787CB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517A-9F92-4DAC-AD42-590FDAC3C1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900593" cy="603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8809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Viktoría</dc:creator>
  <cp:lastModifiedBy>Viktoría</cp:lastModifiedBy>
  <cp:revision>1</cp:revision>
  <dcterms:created xsi:type="dcterms:W3CDTF">2017-10-30T14:59:27Z</dcterms:created>
  <dcterms:modified xsi:type="dcterms:W3CDTF">2017-10-30T14:59:37Z</dcterms:modified>
</cp:coreProperties>
</file>