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3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5" algn="l" defTabSz="9143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3" algn="l" defTabSz="9143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0" algn="l" defTabSz="9143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8" algn="l" defTabSz="9143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5" algn="l" defTabSz="9143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3" algn="l" defTabSz="9143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61" algn="l" defTabSz="91431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55" y="-62"/>
      </p:cViewPr>
      <p:guideLst>
        <p:guide orient="horz" pos="2161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FEBD1-AA6F-4A40-A96C-15400EBE5CD6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864D-E153-44AC-A3E4-E4E7084DD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FEBD1-AA6F-4A40-A96C-15400EBE5CD6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864D-E153-44AC-A3E4-E4E7084DD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FEBD1-AA6F-4A40-A96C-15400EBE5CD6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864D-E153-44AC-A3E4-E4E7084DD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FEBD1-AA6F-4A40-A96C-15400EBE5CD6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864D-E153-44AC-A3E4-E4E7084DD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FEBD1-AA6F-4A40-A96C-15400EBE5CD6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864D-E153-44AC-A3E4-E4E7084DD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FEBD1-AA6F-4A40-A96C-15400EBE5CD6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864D-E153-44AC-A3E4-E4E7084DD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7" indent="0">
              <a:buNone/>
              <a:defRPr sz="2000" b="1"/>
            </a:lvl2pPr>
            <a:lvl3pPr marL="914315" indent="0">
              <a:buNone/>
              <a:defRPr sz="1800" b="1"/>
            </a:lvl3pPr>
            <a:lvl4pPr marL="1371473" indent="0">
              <a:buNone/>
              <a:defRPr sz="1600" b="1"/>
            </a:lvl4pPr>
            <a:lvl5pPr marL="1828630" indent="0">
              <a:buNone/>
              <a:defRPr sz="1600" b="1"/>
            </a:lvl5pPr>
            <a:lvl6pPr marL="2285788" indent="0">
              <a:buNone/>
              <a:defRPr sz="1600" b="1"/>
            </a:lvl6pPr>
            <a:lvl7pPr marL="2742945" indent="0">
              <a:buNone/>
              <a:defRPr sz="1600" b="1"/>
            </a:lvl7pPr>
            <a:lvl8pPr marL="3200103" indent="0">
              <a:buNone/>
              <a:defRPr sz="1600" b="1"/>
            </a:lvl8pPr>
            <a:lvl9pPr marL="36572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7" indent="0">
              <a:buNone/>
              <a:defRPr sz="2000" b="1"/>
            </a:lvl2pPr>
            <a:lvl3pPr marL="914315" indent="0">
              <a:buNone/>
              <a:defRPr sz="1800" b="1"/>
            </a:lvl3pPr>
            <a:lvl4pPr marL="1371473" indent="0">
              <a:buNone/>
              <a:defRPr sz="1600" b="1"/>
            </a:lvl4pPr>
            <a:lvl5pPr marL="1828630" indent="0">
              <a:buNone/>
              <a:defRPr sz="1600" b="1"/>
            </a:lvl5pPr>
            <a:lvl6pPr marL="2285788" indent="0">
              <a:buNone/>
              <a:defRPr sz="1600" b="1"/>
            </a:lvl6pPr>
            <a:lvl7pPr marL="2742945" indent="0">
              <a:buNone/>
              <a:defRPr sz="1600" b="1"/>
            </a:lvl7pPr>
            <a:lvl8pPr marL="3200103" indent="0">
              <a:buNone/>
              <a:defRPr sz="1600" b="1"/>
            </a:lvl8pPr>
            <a:lvl9pPr marL="36572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FEBD1-AA6F-4A40-A96C-15400EBE5CD6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864D-E153-44AC-A3E4-E4E7084DD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FEBD1-AA6F-4A40-A96C-15400EBE5CD6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864D-E153-44AC-A3E4-E4E7084DD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FEBD1-AA6F-4A40-A96C-15400EBE5CD6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864D-E153-44AC-A3E4-E4E7084DD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7" indent="0">
              <a:buNone/>
              <a:defRPr sz="1300"/>
            </a:lvl2pPr>
            <a:lvl3pPr marL="914315" indent="0">
              <a:buNone/>
              <a:defRPr sz="1000"/>
            </a:lvl3pPr>
            <a:lvl4pPr marL="1371473" indent="0">
              <a:buNone/>
              <a:defRPr sz="900"/>
            </a:lvl4pPr>
            <a:lvl5pPr marL="1828630" indent="0">
              <a:buNone/>
              <a:defRPr sz="900"/>
            </a:lvl5pPr>
            <a:lvl6pPr marL="2285788" indent="0">
              <a:buNone/>
              <a:defRPr sz="900"/>
            </a:lvl6pPr>
            <a:lvl7pPr marL="2742945" indent="0">
              <a:buNone/>
              <a:defRPr sz="900"/>
            </a:lvl7pPr>
            <a:lvl8pPr marL="3200103" indent="0">
              <a:buNone/>
              <a:defRPr sz="900"/>
            </a:lvl8pPr>
            <a:lvl9pPr marL="36572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FEBD1-AA6F-4A40-A96C-15400EBE5CD6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864D-E153-44AC-A3E4-E4E7084DD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7" indent="0">
              <a:buNone/>
              <a:defRPr sz="2800"/>
            </a:lvl2pPr>
            <a:lvl3pPr marL="914315" indent="0">
              <a:buNone/>
              <a:defRPr sz="2400"/>
            </a:lvl3pPr>
            <a:lvl4pPr marL="1371473" indent="0">
              <a:buNone/>
              <a:defRPr sz="2000"/>
            </a:lvl4pPr>
            <a:lvl5pPr marL="1828630" indent="0">
              <a:buNone/>
              <a:defRPr sz="2000"/>
            </a:lvl5pPr>
            <a:lvl6pPr marL="2285788" indent="0">
              <a:buNone/>
              <a:defRPr sz="2000"/>
            </a:lvl6pPr>
            <a:lvl7pPr marL="2742945" indent="0">
              <a:buNone/>
              <a:defRPr sz="2000"/>
            </a:lvl7pPr>
            <a:lvl8pPr marL="3200103" indent="0">
              <a:buNone/>
              <a:defRPr sz="2000"/>
            </a:lvl8pPr>
            <a:lvl9pPr marL="365726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7" indent="0">
              <a:buNone/>
              <a:defRPr sz="1300"/>
            </a:lvl2pPr>
            <a:lvl3pPr marL="914315" indent="0">
              <a:buNone/>
              <a:defRPr sz="1000"/>
            </a:lvl3pPr>
            <a:lvl4pPr marL="1371473" indent="0">
              <a:buNone/>
              <a:defRPr sz="900"/>
            </a:lvl4pPr>
            <a:lvl5pPr marL="1828630" indent="0">
              <a:buNone/>
              <a:defRPr sz="900"/>
            </a:lvl5pPr>
            <a:lvl6pPr marL="2285788" indent="0">
              <a:buNone/>
              <a:defRPr sz="900"/>
            </a:lvl6pPr>
            <a:lvl7pPr marL="2742945" indent="0">
              <a:buNone/>
              <a:defRPr sz="900"/>
            </a:lvl7pPr>
            <a:lvl8pPr marL="3200103" indent="0">
              <a:buNone/>
              <a:defRPr sz="900"/>
            </a:lvl8pPr>
            <a:lvl9pPr marL="36572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FEBD1-AA6F-4A40-A96C-15400EBE5CD6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864D-E153-44AC-A3E4-E4E7084DD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1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0"/>
            <a:ext cx="8229600" cy="4525963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FEBD1-AA6F-4A40-A96C-15400EBE5CD6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0864D-E153-44AC-A3E4-E4E7084DD2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1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9" indent="-342869" algn="l" defTabSz="91431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1" indent="-285723" algn="l" defTabSz="91431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4" indent="-228579" algn="l" defTabSz="91431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2" indent="-228579" algn="l" defTabSz="91431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09" indent="-228579" algn="l" defTabSz="91431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7" indent="-228579" algn="l" defTabSz="91431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4" indent="-228579" algn="l" defTabSz="91431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82" indent="-228579" algn="l" defTabSz="91431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40" indent="-228579" algn="l" defTabSz="91431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5" algn="l" defTabSz="9143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3" algn="l" defTabSz="9143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0" algn="l" defTabSz="9143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8" algn="l" defTabSz="9143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5" algn="l" defTabSz="9143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3" algn="l" defTabSz="9143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61" algn="l" defTabSz="9143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 txBox="1">
            <a:spLocks/>
          </p:cNvSpPr>
          <p:nvPr/>
        </p:nvSpPr>
        <p:spPr>
          <a:xfrm>
            <a:off x="107504" y="116632"/>
            <a:ext cx="4038600" cy="4525963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marL="342869" indent="-342869">
              <a:spcBef>
                <a:spcPct val="20000"/>
              </a:spcBef>
            </a:pPr>
            <a:r>
              <a:rPr lang="is-IS" dirty="0"/>
              <a:t>Nafn á verkefni:</a:t>
            </a:r>
          </a:p>
          <a:p>
            <a:pPr marL="342869" indent="-342869">
              <a:spcBef>
                <a:spcPct val="20000"/>
              </a:spcBef>
            </a:pPr>
            <a:endParaRPr lang="is-IS" dirty="0" smtClean="0"/>
          </a:p>
          <a:p>
            <a:pPr marL="342869" indent="-342869">
              <a:spcBef>
                <a:spcPct val="20000"/>
              </a:spcBef>
            </a:pPr>
            <a:r>
              <a:rPr lang="is-IS" dirty="0" smtClean="0"/>
              <a:t>Markmið</a:t>
            </a:r>
            <a:r>
              <a:rPr lang="is-IS" dirty="0"/>
              <a:t>:</a:t>
            </a:r>
          </a:p>
          <a:p>
            <a:pPr marL="342869" indent="-342869">
              <a:spcBef>
                <a:spcPct val="20000"/>
              </a:spcBef>
            </a:pPr>
            <a:endParaRPr lang="is-IS" sz="2800" dirty="0"/>
          </a:p>
          <a:p>
            <a:pPr marL="342869" indent="-342869">
              <a:spcBef>
                <a:spcPct val="20000"/>
              </a:spcBef>
            </a:pPr>
            <a:r>
              <a:rPr lang="is-IS" sz="2800" dirty="0"/>
              <a:t>Ábyrgðaraðili:</a:t>
            </a:r>
          </a:p>
          <a:p>
            <a:pPr marL="342869" indent="-342869">
              <a:spcBef>
                <a:spcPct val="20000"/>
              </a:spcBef>
            </a:pPr>
            <a:r>
              <a:rPr lang="is-IS" sz="2800" dirty="0"/>
              <a:t>Áætluð lok:</a:t>
            </a:r>
          </a:p>
          <a:p>
            <a:pPr marL="342869" indent="-342869">
              <a:spcBef>
                <a:spcPct val="20000"/>
              </a:spcBef>
            </a:pPr>
            <a:r>
              <a:rPr lang="is-IS" sz="2800" dirty="0" smtClean="0"/>
              <a:t>Verkþættir </a:t>
            </a:r>
            <a:r>
              <a:rPr lang="is-IS" sz="1100" dirty="0" smtClean="0"/>
              <a:t>(hafa ábyrgðaraðila og dagsetningar)</a:t>
            </a:r>
            <a:r>
              <a:rPr lang="is-IS" sz="2800" dirty="0"/>
              <a:t/>
            </a:r>
            <a:br>
              <a:rPr lang="is-IS" sz="2800" dirty="0"/>
            </a:br>
            <a:endParaRPr lang="en-US" sz="2800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860032" y="116632"/>
            <a:ext cx="4038600" cy="4525963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marL="342869" indent="-342869">
              <a:spcBef>
                <a:spcPct val="20000"/>
              </a:spcBef>
            </a:pPr>
            <a:r>
              <a:rPr lang="is-IS" dirty="0"/>
              <a:t>Nafn á verkefni:</a:t>
            </a:r>
          </a:p>
          <a:p>
            <a:pPr marL="342869" indent="-342869">
              <a:spcBef>
                <a:spcPct val="20000"/>
              </a:spcBef>
            </a:pPr>
            <a:endParaRPr lang="is-IS" dirty="0" smtClean="0"/>
          </a:p>
          <a:p>
            <a:pPr marL="342869" indent="-342869">
              <a:spcBef>
                <a:spcPct val="20000"/>
              </a:spcBef>
            </a:pPr>
            <a:r>
              <a:rPr lang="is-IS" dirty="0" smtClean="0"/>
              <a:t>Markmið</a:t>
            </a:r>
            <a:r>
              <a:rPr lang="is-IS" dirty="0"/>
              <a:t>:</a:t>
            </a:r>
          </a:p>
          <a:p>
            <a:pPr marL="342869" indent="-342869">
              <a:spcBef>
                <a:spcPct val="20000"/>
              </a:spcBef>
            </a:pPr>
            <a:endParaRPr lang="is-IS" sz="2800" dirty="0"/>
          </a:p>
          <a:p>
            <a:pPr marL="342869" indent="-342869">
              <a:spcBef>
                <a:spcPct val="20000"/>
              </a:spcBef>
            </a:pPr>
            <a:r>
              <a:rPr lang="is-IS" sz="2800" dirty="0"/>
              <a:t>Ábyrgðaraðili:</a:t>
            </a:r>
          </a:p>
          <a:p>
            <a:pPr marL="342869" indent="-342869">
              <a:spcBef>
                <a:spcPct val="20000"/>
              </a:spcBef>
            </a:pPr>
            <a:r>
              <a:rPr lang="is-IS" sz="2800" dirty="0"/>
              <a:t>Áætluð lok:</a:t>
            </a:r>
          </a:p>
          <a:p>
            <a:pPr marL="342869" indent="-342869">
              <a:spcBef>
                <a:spcPct val="20000"/>
              </a:spcBef>
            </a:pPr>
            <a:r>
              <a:rPr lang="is-IS" sz="2800" dirty="0" smtClean="0"/>
              <a:t>Verkþættir </a:t>
            </a:r>
            <a:r>
              <a:rPr lang="is-IS" sz="1100" dirty="0" smtClean="0"/>
              <a:t>(hafa ábyrgðaraðila og dagsetningar)</a:t>
            </a:r>
            <a:r>
              <a:rPr lang="is-IS" sz="6000" dirty="0" smtClean="0"/>
              <a:t/>
            </a:r>
            <a:br>
              <a:rPr lang="is-IS" sz="6000" dirty="0" smtClean="0"/>
            </a:br>
            <a:r>
              <a:rPr lang="is-IS" sz="2800" dirty="0"/>
              <a:t/>
            </a:r>
            <a:br>
              <a:rPr lang="is-IS" sz="2800" dirty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Nafn á verkefni:  Markmið:  Ábyrgðaraðili: Áætluð lok: Verkþættir:</dc:title>
  <dc:creator>Viktoría</dc:creator>
  <cp:lastModifiedBy>Viktoría</cp:lastModifiedBy>
  <cp:revision>24</cp:revision>
  <dcterms:created xsi:type="dcterms:W3CDTF">2016-11-30T11:18:02Z</dcterms:created>
  <dcterms:modified xsi:type="dcterms:W3CDTF">2018-01-10T12:45:02Z</dcterms:modified>
</cp:coreProperties>
</file>