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194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4302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49B8EB-1DB0-69CE-2684-8057A29607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D5DEF-7374-7E6B-1069-A7301086CD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88162-1408-4D2D-93D5-23806C31D65B}" type="datetimeFigureOut">
              <a:rPr lang="is-IS" smtClean="0"/>
              <a:t>28.06.2023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A3C5-F736-FF1F-D95B-C6924A274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9F32-CEF0-DFED-C836-3D2FC49A0D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4C9EC-4B64-42F3-B433-3C7E62AF63F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0202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004B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112" y="3376759"/>
            <a:ext cx="4476750" cy="314960"/>
          </a:xfrm>
          <a:prstGeom prst="rect">
            <a:avLst/>
          </a:prstGeom>
        </p:spPr>
        <p:txBody>
          <a:bodyPr lIns="0" tIns="0" rIns="0" bIns="0"/>
          <a:lstStyle>
            <a:lvl1pPr>
              <a:defRPr sz="1900" b="0" i="0">
                <a:solidFill>
                  <a:srgbClr val="004B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AD5658D-E457-9176-8A37-AD041D5DBE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62000" cy="2977197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9173E1C-0E75-D95A-39DA-0C809455B5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94500" y="0"/>
            <a:ext cx="3762000" cy="2984500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49050B-0B42-C87C-E87D-2FCE92407EFC}"/>
              </a:ext>
            </a:extLst>
          </p:cNvPr>
          <p:cNvSpPr/>
          <p:nvPr userDrawn="1"/>
        </p:nvSpPr>
        <p:spPr>
          <a:xfrm>
            <a:off x="7893050" y="3175"/>
            <a:ext cx="2438400" cy="366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/>
          <a:lstStyle/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To add a picture: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Press on the one of  the image place placeholder</a:t>
            </a:r>
          </a:p>
          <a:p>
            <a:pPr marL="228600" indent="-2286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prstClr val="white"/>
                </a:solidFill>
              </a:rPr>
              <a:t>Choose a picture from your files and press Insert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adjust the position of the photo go to &gt;Format and choose Crop button to adjust and hit the Crop button again to close</a:t>
            </a:r>
            <a:endParaRPr lang="en-US" sz="1600" dirty="0">
              <a:solidFill>
                <a:prstClr val="white"/>
              </a:solidFill>
            </a:endParaRPr>
          </a:p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landspitali.is/library/Sameiginlegar-skrar/Gagnasafn/Um-Landspitala/Logo-LSH/LHS_Logo.png">
            <a:extLst>
              <a:ext uri="{FF2B5EF4-FFF2-40B4-BE49-F238E27FC236}">
                <a16:creationId xmlns:a16="http://schemas.microsoft.com/office/drawing/2014/main" id="{333A8A8C-BAC2-92A9-502C-E0C3154B62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32" y="9828656"/>
            <a:ext cx="1100836" cy="6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BAF82C-8A96-15CA-19F6-C31CA8F2B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6493C76-95D4-54E9-1775-BA0D7A70CE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154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 descr="A group of people in scrubs and face masks&#10;&#10;Description automatically generated with low confidence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7843"/>
          <a:stretch>
            <a:fillRect/>
          </a:stretch>
        </p:blipFill>
        <p:spPr/>
      </p:pic>
      <p:pic>
        <p:nvPicPr>
          <p:cNvPr id="18" name="Picture Placeholder 17" descr="A person wearing a mask and scrubs&#10;&#10;Description automatically generated with low confidence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10845" r="2313" b="7899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191876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7856"/>
          <a:stretch/>
        </p:blipFill>
        <p:spPr>
          <a:xfrm>
            <a:off x="0" y="0"/>
            <a:ext cx="3762000" cy="297719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554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370301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7820"/>
          <a:stretch/>
        </p:blipFill>
        <p:spPr>
          <a:xfrm>
            <a:off x="0" y="0"/>
            <a:ext cx="3762000" cy="297719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11324" r="21316" b="9877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408153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7820"/>
          <a:stretch/>
        </p:blipFill>
        <p:spPr>
          <a:xfrm>
            <a:off x="0" y="0"/>
            <a:ext cx="3762000" cy="297719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7924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346084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7820"/>
          <a:stretch/>
        </p:blipFill>
        <p:spPr>
          <a:xfrm>
            <a:off x="0" y="0"/>
            <a:ext cx="3762000" cy="297719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26058" r="13393" b="3939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375643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7820"/>
          <a:stretch/>
        </p:blipFill>
        <p:spPr>
          <a:xfrm>
            <a:off x="0" y="0"/>
            <a:ext cx="3762000" cy="297719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r="224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90110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7820"/>
          <a:stretch/>
        </p:blipFill>
        <p:spPr>
          <a:xfrm>
            <a:off x="0" y="0"/>
            <a:ext cx="3762000" cy="297719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7924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197401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507297" y="12"/>
            <a:ext cx="2545715" cy="3015615"/>
          </a:xfrm>
          <a:custGeom>
            <a:avLst/>
            <a:gdLst/>
            <a:ahLst/>
            <a:cxnLst/>
            <a:rect l="l" t="t" r="r" b="b"/>
            <a:pathLst>
              <a:path w="2545715" h="3015615">
                <a:moveTo>
                  <a:pt x="25400" y="0"/>
                </a:moveTo>
                <a:lnTo>
                  <a:pt x="0" y="0"/>
                </a:lnTo>
                <a:lnTo>
                  <a:pt x="0" y="3014992"/>
                </a:lnTo>
                <a:lnTo>
                  <a:pt x="25400" y="3014992"/>
                </a:lnTo>
                <a:lnTo>
                  <a:pt x="25400" y="0"/>
                </a:lnTo>
                <a:close/>
              </a:path>
              <a:path w="2545715" h="3015615">
                <a:moveTo>
                  <a:pt x="2545397" y="0"/>
                </a:moveTo>
                <a:lnTo>
                  <a:pt x="2519997" y="0"/>
                </a:lnTo>
                <a:lnTo>
                  <a:pt x="2519997" y="3014992"/>
                </a:lnTo>
                <a:lnTo>
                  <a:pt x="2545397" y="3014992"/>
                </a:lnTo>
                <a:lnTo>
                  <a:pt x="2545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55A1097E-4FCA-D68F-08F4-B73D1511B2A6}"/>
              </a:ext>
            </a:extLst>
          </p:cNvPr>
          <p:cNvSpPr txBox="1"/>
          <p:nvPr/>
        </p:nvSpPr>
        <p:spPr>
          <a:xfrm>
            <a:off x="519463" y="4550562"/>
            <a:ext cx="642345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175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UNDIRFYRIRSÖGN KEMUR HÉR, MIÐJUSETT OG STÆRÐ EFTIR PLÁSSI</a:t>
            </a:r>
            <a:endParaRPr sz="1750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F9DF72BD-B912-6264-64CF-EBAB53636983}"/>
              </a:ext>
            </a:extLst>
          </p:cNvPr>
          <p:cNvSpPr txBox="1"/>
          <p:nvPr/>
        </p:nvSpPr>
        <p:spPr>
          <a:xfrm>
            <a:off x="588759" y="4958702"/>
            <a:ext cx="6386195" cy="291104"/>
          </a:xfrm>
          <a:prstGeom prst="rect">
            <a:avLst/>
          </a:prstGeom>
          <a:solidFill>
            <a:srgbClr val="004B7A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229"/>
              </a:spcBef>
              <a:tabLst>
                <a:tab pos="3406775" algn="l"/>
                <a:tab pos="3627754" algn="l"/>
                <a:tab pos="5074285" algn="l"/>
                <a:tab pos="5295265" algn="l"/>
              </a:tabLst>
            </a:pP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Miðvikudaginn</a:t>
            </a:r>
            <a:r>
              <a:rPr sz="1700" b="1" spc="10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14.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september</a:t>
            </a:r>
            <a:r>
              <a:rPr sz="1700" b="1" spc="105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202</a:t>
            </a:r>
            <a:r>
              <a:rPr lang="is-IS"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3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kl:</a:t>
            </a:r>
            <a:r>
              <a:rPr sz="1700" b="1" spc="8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13:00-</a:t>
            </a:r>
            <a:r>
              <a:rPr sz="1700" b="1" spc="-2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16:00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5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|</a:t>
            </a:r>
            <a:r>
              <a:rPr sz="1700" b="1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	</a:t>
            </a:r>
            <a:r>
              <a:rPr sz="1700" b="1" spc="-10" dirty="0">
                <a:solidFill>
                  <a:srgbClr val="FFFFFF"/>
                </a:solidFill>
                <a:latin typeface="Arial Narrow" panose="020B0606020202030204" pitchFamily="34" charset="0"/>
                <a:cs typeface="Formata Condensed"/>
              </a:rPr>
              <a:t>Hringsalur</a:t>
            </a:r>
            <a:endParaRPr sz="1700" b="1" dirty="0">
              <a:latin typeface="Arial Narrow" panose="020B0606020202030204" pitchFamily="34" charset="0"/>
              <a:cs typeface="Formata Condens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8555E16A-E5C9-0388-10AF-7C28229B24C6}"/>
              </a:ext>
            </a:extLst>
          </p:cNvPr>
          <p:cNvSpPr txBox="1"/>
          <p:nvPr/>
        </p:nvSpPr>
        <p:spPr>
          <a:xfrm>
            <a:off x="576060" y="5500381"/>
            <a:ext cx="6388100" cy="401584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400" b="1" spc="-10" dirty="0">
                <a:solidFill>
                  <a:srgbClr val="004B7A"/>
                </a:solidFill>
                <a:latin typeface="Arial Narrow" panose="020B0606020202030204" pitchFamily="34" charset="0"/>
                <a:cs typeface="Formata Condensed"/>
              </a:rPr>
              <a:t>Fyrirlesarar</a:t>
            </a:r>
            <a:endParaRPr sz="1400" b="1" dirty="0">
              <a:latin typeface="Arial Narrow" panose="020B0606020202030204" pitchFamily="34" charset="0"/>
              <a:cs typeface="Formata Condensed"/>
            </a:endParaRPr>
          </a:p>
          <a:p>
            <a:pPr marL="330835" marR="5080" indent="-217170">
              <a:lnSpc>
                <a:spcPts val="1500"/>
              </a:lnSpc>
              <a:spcBef>
                <a:spcPts val="345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ipsum dolor sit amet, consectetur adipiscing elit. Duis consectetur bibendum sapien ut rhoncus. Curabitur semper sit amet risus eget aliquam.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 consectetur adipiscing elit. Duis consectetur bibendum sapien ut rhoncus. Curabitur semper sit amet risus eget aliquam</a:t>
            </a:r>
            <a:r>
              <a:rPr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</a:t>
            </a:r>
            <a:endParaRPr sz="1400" dirty="0">
              <a:latin typeface="Arial Narrow" panose="020B0606020202030204" pitchFamily="34" charset="0"/>
              <a:cs typeface="Formata LightCondensed"/>
            </a:endParaRPr>
          </a:p>
          <a:p>
            <a:pPr marL="330835" indent="-217804">
              <a:lnSpc>
                <a:spcPts val="1590"/>
              </a:lnSpc>
              <a:spcBef>
                <a:spcPts val="790"/>
              </a:spcBef>
              <a:buFont typeface="Formata LightCondensed"/>
              <a:buChar char="•"/>
              <a:tabLst>
                <a:tab pos="330835" algn="l"/>
                <a:tab pos="331470" algn="l"/>
              </a:tabLst>
            </a:pPr>
            <a:r>
              <a:rPr lang="is-IS" sz="1400" b="1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Nafn fyrirlesara í bold</a:t>
            </a: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. Lorem, consectetur adipiscing elit. Duis consectetur bibendum sapien ut rhoncus. Curabitur semper sit amet risus eget aliquam.</a:t>
            </a:r>
            <a:endParaRPr lang="is-IS" sz="1400" dirty="0"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Lorem ipsum dolor sit amet, consectetur adipiscing elit. Duis consectetur bibendum sapien ut rhoncus. Curabitur semper sit amet risus eget aliquam.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 algn="ctr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r>
              <a:rPr lang="is-IS" sz="1400" b="1" spc="-10" dirty="0">
                <a:solidFill>
                  <a:srgbClr val="231F20"/>
                </a:solidFill>
                <a:latin typeface="Arial Narrow" panose="020B0606020202030204" pitchFamily="34" charset="0"/>
                <a:cs typeface="Formata LightCondensed"/>
              </a:rPr>
              <a:t>Allir velkomnir – léttar veitingar í boð.</a:t>
            </a: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spc="-10" dirty="0">
              <a:solidFill>
                <a:srgbClr val="231F20"/>
              </a:solidFill>
              <a:latin typeface="Arial Narrow" panose="020B0606020202030204" pitchFamily="34" charset="0"/>
              <a:cs typeface="Formata LightCondensed"/>
            </a:endParaRPr>
          </a:p>
          <a:p>
            <a:pPr marL="113665" marR="5080">
              <a:lnSpc>
                <a:spcPts val="1500"/>
              </a:lnSpc>
              <a:spcBef>
                <a:spcPts val="345"/>
              </a:spcBef>
              <a:tabLst>
                <a:tab pos="330835" algn="l"/>
                <a:tab pos="331470" algn="l"/>
              </a:tabLst>
            </a:pPr>
            <a:endParaRPr lang="is-IS" sz="1400" dirty="0">
              <a:latin typeface="Formata LightCondensed"/>
              <a:cs typeface="Formata LightCondensed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F4B07FF2-4ACC-D6BC-A637-79377C3A1B0E}"/>
              </a:ext>
            </a:extLst>
          </p:cNvPr>
          <p:cNvSpPr/>
          <p:nvPr/>
        </p:nvSpPr>
        <p:spPr>
          <a:xfrm>
            <a:off x="576060" y="3609175"/>
            <a:ext cx="6386195" cy="0"/>
          </a:xfrm>
          <a:custGeom>
            <a:avLst/>
            <a:gdLst/>
            <a:ahLst/>
            <a:cxnLst/>
            <a:rect l="l" t="t" r="r" b="b"/>
            <a:pathLst>
              <a:path w="6386195">
                <a:moveTo>
                  <a:pt x="0" y="0"/>
                </a:moveTo>
                <a:lnTo>
                  <a:pt x="6385826" y="0"/>
                </a:lnTo>
              </a:path>
            </a:pathLst>
          </a:custGeom>
          <a:ln w="24688">
            <a:solidFill>
              <a:srgbClr val="004B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91587273-47F7-165A-FA15-055CA2994FAB}"/>
              </a:ext>
            </a:extLst>
          </p:cNvPr>
          <p:cNvSpPr txBox="1"/>
          <p:nvPr/>
        </p:nvSpPr>
        <p:spPr>
          <a:xfrm>
            <a:off x="519464" y="3609175"/>
            <a:ext cx="645549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s-IS" sz="6500" b="1" spc="270" dirty="0">
                <a:solidFill>
                  <a:srgbClr val="004B7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AÐALFYRIRSÖGN</a:t>
            </a:r>
            <a:endParaRPr sz="6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0E5B2451-BBA8-62E5-CE06-45785AD8A459}"/>
              </a:ext>
            </a:extLst>
          </p:cNvPr>
          <p:cNvSpPr txBox="1">
            <a:spLocks/>
          </p:cNvSpPr>
          <p:nvPr/>
        </p:nvSpPr>
        <p:spPr>
          <a:xfrm>
            <a:off x="600742" y="3289300"/>
            <a:ext cx="638619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MÁLÞING EÐA FYRIRLESTUR</a:t>
            </a:r>
            <a:r>
              <a:rPr lang="pt-BR" sz="1900" spc="16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Á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spc="45" dirty="0">
                <a:solidFill>
                  <a:srgbClr val="004B7A"/>
                </a:solidFill>
                <a:latin typeface="Arial Narrow" panose="020B0606020202030204" pitchFamily="34" charset="0"/>
              </a:rPr>
              <a:t>VEGUM</a:t>
            </a:r>
            <a:r>
              <a:rPr lang="pt-BR" sz="1900" spc="175" dirty="0">
                <a:solidFill>
                  <a:srgbClr val="004B7A"/>
                </a:solidFill>
                <a:latin typeface="Arial Narrow" panose="020B0606020202030204" pitchFamily="34" charset="0"/>
              </a:rPr>
              <a:t> </a:t>
            </a:r>
            <a:r>
              <a:rPr lang="pt-BR" sz="1900" dirty="0">
                <a:solidFill>
                  <a:srgbClr val="004B7A"/>
                </a:solidFill>
                <a:latin typeface="Arial Narrow" panose="020B0606020202030204" pitchFamily="34" charset="0"/>
              </a:rPr>
              <a:t>HVERS HÉR</a:t>
            </a:r>
            <a:endParaRPr lang="pt-BR" sz="1900" spc="-10" dirty="0">
              <a:solidFill>
                <a:srgbClr val="004B7A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0371B99-7150-B6C2-6A7A-A874A3FF0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4594" r="16499" b="16706"/>
          <a:stretch/>
        </p:blipFill>
        <p:spPr>
          <a:xfrm>
            <a:off x="0" y="0"/>
            <a:ext cx="3762000" cy="2977197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92EA44-F2A7-EBD9-6EEA-BA4C3A0217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3047" r="15899" b="1269"/>
          <a:stretch/>
        </p:blipFill>
        <p:spPr>
          <a:xfrm>
            <a:off x="3794500" y="0"/>
            <a:ext cx="3762000" cy="2984500"/>
          </a:xfrm>
        </p:spPr>
      </p:pic>
    </p:spTree>
    <p:extLst>
      <p:ext uri="{BB962C8B-B14F-4D97-AF65-F5344CB8AC3E}">
        <p14:creationId xmlns:p14="http://schemas.microsoft.com/office/powerpoint/2010/main" val="291868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1548</Words>
  <Application>Microsoft Office PowerPoint</Application>
  <PresentationFormat>Custom</PresentationFormat>
  <Paragraphs>126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Narrow</vt:lpstr>
      <vt:lpstr>Calibri</vt:lpstr>
      <vt:lpstr>Formata LightCondensed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Íris Jónsdóttir</cp:lastModifiedBy>
  <cp:revision>6</cp:revision>
  <dcterms:created xsi:type="dcterms:W3CDTF">2023-06-14T14:04:05Z</dcterms:created>
  <dcterms:modified xsi:type="dcterms:W3CDTF">2023-06-28T14:21:29Z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2023-06-14T00:00:00Z</vt:filetime>
  </property>
  <property fmtid="{D5CDD505-2E9C-101B-9397-08002B2CF9AE}" pid="3" name="Creator">
    <vt:lpwstr>Adobe InDesign 17.3 (Windows)</vt:lpwstr>
  </property>
  <property fmtid="{D5CDD505-2E9C-101B-9397-08002B2CF9AE}" pid="4" name="LastSaved">
    <vt:filetime>2023-06-14T00:00:00Z</vt:filetime>
  </property>
  <property fmtid="{D5CDD505-2E9C-101B-9397-08002B2CF9AE}" pid="5" name="Producer">
    <vt:lpwstr>Adobe PDF Library 16.0.7</vt:lpwstr>
  </property>
</Properties>
</file>